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56" r:id="rId5"/>
    <p:sldId id="257" r:id="rId6"/>
    <p:sldId id="259" r:id="rId7"/>
    <p:sldId id="258" r:id="rId8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1E7"/>
    <a:srgbClr val="1E43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35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752679-FF87-4558-825F-EC4B772D8EFC}" type="datetimeFigureOut">
              <a:rPr lang="es-EC" smtClean="0"/>
              <a:t>13/8/2026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E94C58-41D8-436B-9132-F0A57228CB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17115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EF0C93-39D6-8CFB-B1CE-D4C2C5663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BE33A77-8868-7850-8CDE-088EEDC5B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FAC379-226D-2067-B302-C341609FA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88E96-58B6-4A8F-A6DA-6C374D60B787}" type="datetimeFigureOut">
              <a:rPr lang="es-EC" smtClean="0"/>
              <a:t>13/8/2026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069D75-907E-3123-41C3-3B12B4F85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953A961-05C1-972A-4DE9-A7A17C763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82BD-4712-4475-B599-B73ADA583EC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687580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FEED12-5A44-CA25-63E7-801FC3C1B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7D74DDF-030C-BD1B-D29E-A6D4589977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E0A1FA-E230-5AE2-733C-E516EE635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88E96-58B6-4A8F-A6DA-6C374D60B787}" type="datetimeFigureOut">
              <a:rPr lang="es-EC" smtClean="0"/>
              <a:t>13/8/2026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B2A88C-3E53-6453-6B13-A26095BE5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738136-4AFC-B002-E1EF-64C7B9FA6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82BD-4712-4475-B599-B73ADA583EC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22085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BFC01F8-6653-76F7-4679-B3C0FB5139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AFB9612-6E05-8668-B147-30E67F0C4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B92775-CBB7-7635-0E7A-94021B97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88E96-58B6-4A8F-A6DA-6C374D60B787}" type="datetimeFigureOut">
              <a:rPr lang="es-EC" smtClean="0"/>
              <a:t>13/8/2026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A70748-7418-79F4-8D60-E26952E2F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C5273C-437B-4F75-3A51-3212A6961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82BD-4712-4475-B599-B73ADA583EC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91915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C0057A-12A9-AE48-A4AF-67F33CE82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436FBA-BB58-0898-58BD-1F500ADE8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08BBAF-9106-6561-03B0-167D5565A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88E96-58B6-4A8F-A6DA-6C374D60B787}" type="datetimeFigureOut">
              <a:rPr lang="es-EC" smtClean="0"/>
              <a:t>13/8/2026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6B8539-4134-B366-DA4C-DE0D8BDB7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30017C-7D42-DC50-6E2B-12C64E33B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82BD-4712-4475-B599-B73ADA583EC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79293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95211E-D5CA-AB85-8844-91673A89A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938B818-DDE8-0AEC-2269-66522F471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5980E6-00F2-4AFF-3249-B96BE3C4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88E96-58B6-4A8F-A6DA-6C374D60B787}" type="datetimeFigureOut">
              <a:rPr lang="es-EC" smtClean="0"/>
              <a:t>13/8/2026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108D45-A2EC-27F8-FC02-285267D7F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5E258C-BAAE-4AF0-93C4-C54DFB01E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82BD-4712-4475-B599-B73ADA583EC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99260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DFED86-DD8F-E2B0-1581-333B5C10A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54AA4D-2629-8A9D-ECDB-C07C14C140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2BA1EAC-25F0-4084-5F4E-078B1481E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9CC5FE-8F03-36A4-97CC-AC85655CC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88E96-58B6-4A8F-A6DA-6C374D60B787}" type="datetimeFigureOut">
              <a:rPr lang="es-EC" smtClean="0"/>
              <a:t>13/8/2026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A96B25C-691D-7B4A-FEA9-B4D56539E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FADDCE-26A1-0B29-1525-1D842D74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82BD-4712-4475-B599-B73ADA583EC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47233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30F213-ACC6-0C6C-71F6-25AA296C3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4246980-07F8-BC73-FEF7-11DDA9824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DB1466D-3245-FFB4-75A8-29B6EA2CAD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4A54530-2AD2-DEDA-7AD8-E2360FA1B7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D21B00F-8AB8-217F-7CD6-2337F409D3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4E156FC-B49F-E245-1399-1773B528F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88E96-58B6-4A8F-A6DA-6C374D60B787}" type="datetimeFigureOut">
              <a:rPr lang="es-EC" smtClean="0"/>
              <a:t>13/8/2026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EB9CA8A-E078-5374-4444-B2B0E3653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B69B832-36C8-86A3-F971-DEA9A84BE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82BD-4712-4475-B599-B73ADA583EC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92687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7BA376-E198-C0DD-53C8-0E6C34467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11BA2A6-DADC-C710-1AAA-151A0FC08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88E96-58B6-4A8F-A6DA-6C374D60B787}" type="datetimeFigureOut">
              <a:rPr lang="es-EC" smtClean="0"/>
              <a:t>13/8/2026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8ACC3AC-0870-683A-EAC1-B78E04EFB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1A6CB3-0384-8871-070A-41D78FC23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82BD-4712-4475-B599-B73ADA583EC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39119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FD0A91-174B-5CA4-1200-6371A93B1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88E96-58B6-4A8F-A6DA-6C374D60B787}" type="datetimeFigureOut">
              <a:rPr lang="es-EC" smtClean="0"/>
              <a:t>13/8/2026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B75EF4F-57B9-DE64-7723-16345EAD6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1FC7691-C9BA-2851-BD4C-C7750A7C6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82BD-4712-4475-B599-B73ADA583EC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12127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D43629-B9C2-E899-36A4-72753868E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0802B7-C174-12E1-990D-C270F56A7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22C39C3-5E52-9D53-6AD7-0902231B76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366D4F-17F2-4645-CE7F-C1709AFA0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88E96-58B6-4A8F-A6DA-6C374D60B787}" type="datetimeFigureOut">
              <a:rPr lang="es-EC" smtClean="0"/>
              <a:t>13/8/2026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658A47-F26C-9305-C48F-AA6205051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3FA57F-6370-9605-F768-EB29D65C1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82BD-4712-4475-B599-B73ADA583EC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81094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EFAFE9-F747-DB19-3F3B-8B1A2F0D9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08EFC57-A83E-0465-FCFE-DD844DE5D2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9A0014B-A074-A49B-D0E6-E9079CD512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505288A-A3A0-FCBA-413E-A7133BFDF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88E96-58B6-4A8F-A6DA-6C374D60B787}" type="datetimeFigureOut">
              <a:rPr lang="es-EC" smtClean="0"/>
              <a:t>13/8/2026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1E17258-3590-C9A6-4218-C47E1767C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0E4D38-6890-182E-DDE1-889773545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82BD-4712-4475-B599-B73ADA583EC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13997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CED2D57-51FC-70A6-19BC-0E4B49901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DB4261E-C0B1-04F2-D6C6-AF38150248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1D90EE-E880-595B-93A2-D2A8F5AF89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188E96-58B6-4A8F-A6DA-6C374D60B787}" type="datetimeFigureOut">
              <a:rPr lang="es-EC" smtClean="0"/>
              <a:t>13/8/2026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59BEEB-1F1D-7899-BC90-29BCCDBEC9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ACA1A5-5EF0-4911-810A-F309549EF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B782BD-4712-4475-B599-B73ADA583EC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216080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2F1C368-46AA-F534-7505-3749A954848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4069" y="2821569"/>
            <a:ext cx="47129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es-EC" sz="2000" b="0" i="0" cap="all" dirty="0">
                <a:solidFill>
                  <a:srgbClr val="000000"/>
                </a:solidFill>
                <a:effectLst/>
                <a:latin typeface="Montserrat" panose="00000500000000000000" pitchFamily="50" charset="0"/>
              </a:rPr>
              <a:t>Congreso Internacional de</a:t>
            </a:r>
            <a:endParaRPr lang="es-EC" sz="2000" cap="all" dirty="0">
              <a:effectLst/>
              <a:latin typeface="Montserrat" panose="00000500000000000000" pitchFamily="50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A4DF6D-4A89-4A66-8D52-03B61B85A5A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9619" y="3175512"/>
            <a:ext cx="507490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s-EC" sz="4400" b="1" i="0" cap="all" dirty="0">
                <a:solidFill>
                  <a:srgbClr val="183E77"/>
                </a:solidFill>
                <a:effectLst/>
                <a:latin typeface="Montserrat" panose="00000500000000000000" pitchFamily="50" charset="0"/>
              </a:rPr>
              <a:t>Biomedicina y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EC193676-7081-B413-01BE-12F2D6EB712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" t="28474" r="46651" b="19094"/>
          <a:stretch>
            <a:fillRect/>
          </a:stretch>
        </p:blipFill>
        <p:spPr>
          <a:xfrm>
            <a:off x="649619" y="425777"/>
            <a:ext cx="2960474" cy="1156280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747E9A8-0535-7AF8-761A-F51170C64B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9619" y="3842999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s-EC" sz="4400" b="1" i="0" cap="all" dirty="0">
                <a:solidFill>
                  <a:srgbClr val="183E77"/>
                </a:solidFill>
                <a:effectLst/>
                <a:latin typeface="Montserrat" panose="00000500000000000000" pitchFamily="50" charset="0"/>
              </a:rPr>
              <a:t>Salud Global</a:t>
            </a:r>
            <a:endParaRPr lang="es-EC" sz="4400" cap="all" dirty="0">
              <a:effectLst/>
              <a:latin typeface="Montserrat" panose="00000500000000000000" pitchFamily="50" charset="0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A8DE4F90-5B5D-7A03-D1E5-9865DE1923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462" y="425777"/>
            <a:ext cx="4193021" cy="1156280"/>
          </a:xfrm>
          <a:prstGeom prst="rect">
            <a:avLst/>
          </a:prstGeom>
        </p:spPr>
      </p:pic>
      <p:sp>
        <p:nvSpPr>
          <p:cNvPr id="26" name="Triángulo isósceles 25">
            <a:extLst>
              <a:ext uri="{FF2B5EF4-FFF2-40B4-BE49-F238E27FC236}">
                <a16:creationId xmlns:a16="http://schemas.microsoft.com/office/drawing/2014/main" id="{7B4333A0-B4EA-8E87-BEE2-E2E2225392F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9478207" y="4103968"/>
            <a:ext cx="4194034" cy="1233552"/>
          </a:xfrm>
          <a:prstGeom prst="triangle">
            <a:avLst>
              <a:gd name="adj" fmla="val 47728"/>
            </a:avLst>
          </a:prstGeom>
          <a:solidFill>
            <a:srgbClr val="00A1E7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27" name="Triángulo isósceles 26">
            <a:extLst>
              <a:ext uri="{FF2B5EF4-FFF2-40B4-BE49-F238E27FC236}">
                <a16:creationId xmlns:a16="http://schemas.microsoft.com/office/drawing/2014/main" id="{AF96BE73-B79B-FC65-EBBB-BEF5FED105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286750" y="4619625"/>
            <a:ext cx="3905250" cy="2238375"/>
          </a:xfrm>
          <a:prstGeom prst="triangle">
            <a:avLst/>
          </a:prstGeom>
          <a:solidFill>
            <a:srgbClr val="1E439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74346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riángulo rectángulo 14">
            <a:extLst>
              <a:ext uri="{FF2B5EF4-FFF2-40B4-BE49-F238E27FC236}">
                <a16:creationId xmlns:a16="http://schemas.microsoft.com/office/drawing/2014/main" id="{AB874135-5C9E-BA6D-48A7-C6469D255C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9745135" y="4411135"/>
            <a:ext cx="2252133" cy="2641597"/>
          </a:xfrm>
          <a:prstGeom prst="rtTriangle">
            <a:avLst/>
          </a:prstGeom>
          <a:solidFill>
            <a:schemeClr val="bg1"/>
          </a:solidFill>
          <a:ln w="3175">
            <a:solidFill>
              <a:srgbClr val="00A1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>
              <a:solidFill>
                <a:schemeClr val="bg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4EA919B-7ABA-0D6A-2A41-95E09D8E0E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49619" y="1646237"/>
            <a:ext cx="10515600" cy="1325563"/>
          </a:xfrm>
        </p:spPr>
        <p:txBody>
          <a:bodyPr/>
          <a:lstStyle/>
          <a:p>
            <a:r>
              <a:rPr lang="es-MX" b="1" dirty="0">
                <a:solidFill>
                  <a:srgbClr val="1E4395"/>
                </a:solidFill>
                <a:latin typeface="Montserrat" panose="00000500000000000000" pitchFamily="50" charset="0"/>
              </a:rPr>
              <a:t>Título de la presentación</a:t>
            </a:r>
            <a:endParaRPr lang="es-EC" b="1" dirty="0">
              <a:solidFill>
                <a:srgbClr val="1E4395"/>
              </a:solidFill>
              <a:latin typeface="Montserrat" panose="00000500000000000000" pitchFamily="50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A8D122-F000-46C1-4801-6BF3FED2B73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" t="28474" r="46651" b="19094"/>
          <a:stretch>
            <a:fillRect/>
          </a:stretch>
        </p:blipFill>
        <p:spPr>
          <a:xfrm>
            <a:off x="649619" y="425777"/>
            <a:ext cx="1776081" cy="693689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0A6E45B9-E7DA-C55A-5AAC-8F1AF2A36A3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49619" y="2781300"/>
            <a:ext cx="1991981" cy="0"/>
          </a:xfrm>
          <a:prstGeom prst="line">
            <a:avLst/>
          </a:prstGeom>
          <a:ln w="57150">
            <a:solidFill>
              <a:srgbClr val="00A1E7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8" name="Título 1">
            <a:extLst>
              <a:ext uri="{FF2B5EF4-FFF2-40B4-BE49-F238E27FC236}">
                <a16:creationId xmlns:a16="http://schemas.microsoft.com/office/drawing/2014/main" id="{670E7028-3A2E-4416-0E7A-C1692A5283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9619" y="3178730"/>
            <a:ext cx="1776081" cy="500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400" b="1" dirty="0">
                <a:solidFill>
                  <a:srgbClr val="00A1E7"/>
                </a:solidFill>
                <a:latin typeface="Montserrat" panose="00000500000000000000" pitchFamily="50" charset="0"/>
              </a:rPr>
              <a:t>Autores</a:t>
            </a:r>
            <a:endParaRPr lang="es-EC" sz="2400" b="1" dirty="0">
              <a:solidFill>
                <a:srgbClr val="00A1E7"/>
              </a:solidFill>
              <a:latin typeface="Montserrat" panose="00000500000000000000" pitchFamily="50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F4C2B9CD-0C5C-F3C9-B524-0BA1610527E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9617" y="3899902"/>
            <a:ext cx="6271881" cy="553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800" dirty="0">
                <a:latin typeface="Montserrat" panose="00000500000000000000" pitchFamily="50" charset="0"/>
              </a:rPr>
              <a:t>Afiliación</a:t>
            </a:r>
            <a:endParaRPr lang="es-EC" sz="1800" dirty="0">
              <a:latin typeface="Montserrat" panose="00000500000000000000" pitchFamily="50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8B118B6-8CE5-81E9-EF35-7209DDDC2BA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56106" y="511174"/>
            <a:ext cx="44862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s-EC" sz="2000" b="1" i="0" cap="all" dirty="0">
                <a:solidFill>
                  <a:srgbClr val="183E77"/>
                </a:solidFill>
                <a:effectLst/>
                <a:latin typeface="Montserrat" panose="00000500000000000000" pitchFamily="50" charset="0"/>
              </a:rPr>
              <a:t>Biomedicina y salud global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1ED3B8DC-B61F-3BC8-9450-229DA87C7B5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56106" y="276760"/>
            <a:ext cx="47129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es-EC" sz="1600" b="0" i="0" cap="all" dirty="0">
                <a:solidFill>
                  <a:srgbClr val="00A1E7"/>
                </a:solidFill>
                <a:effectLst/>
                <a:latin typeface="Montserrat" panose="00000500000000000000" pitchFamily="50" charset="0"/>
              </a:rPr>
              <a:t>Congreso Internacional de</a:t>
            </a:r>
            <a:endParaRPr lang="es-EC" sz="1600" cap="all" dirty="0">
              <a:solidFill>
                <a:srgbClr val="00A1E7"/>
              </a:solidFill>
              <a:effectLst/>
              <a:latin typeface="Montserrat" panose="00000500000000000000" pitchFamily="50" charset="0"/>
            </a:endParaRP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D7AC7741-56FC-22D7-A862-26B46FA9EB42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164719" y="1000125"/>
            <a:ext cx="1150606" cy="0"/>
          </a:xfrm>
          <a:prstGeom prst="line">
            <a:avLst/>
          </a:prstGeom>
          <a:ln w="57150">
            <a:solidFill>
              <a:srgbClr val="00A1E7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7" name="Triángulo rectángulo 16">
            <a:extLst>
              <a:ext uri="{FF2B5EF4-FFF2-40B4-BE49-F238E27FC236}">
                <a16:creationId xmlns:a16="http://schemas.microsoft.com/office/drawing/2014/main" id="{CB34BD1E-41A9-537E-2F2F-0B4EEB2E3D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10407958" y="5073957"/>
            <a:ext cx="1647364" cy="1920721"/>
          </a:xfrm>
          <a:prstGeom prst="rtTriangle">
            <a:avLst/>
          </a:prstGeom>
          <a:solidFill>
            <a:srgbClr val="1E439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88580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ángulo rectángulo 6">
            <a:extLst>
              <a:ext uri="{FF2B5EF4-FFF2-40B4-BE49-F238E27FC236}">
                <a16:creationId xmlns:a16="http://schemas.microsoft.com/office/drawing/2014/main" id="{F9E44482-BFB1-2F46-72A1-4EEF1BB139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9745135" y="4411135"/>
            <a:ext cx="2252133" cy="2641597"/>
          </a:xfrm>
          <a:prstGeom prst="rtTriangle">
            <a:avLst/>
          </a:prstGeom>
          <a:solidFill>
            <a:schemeClr val="bg1"/>
          </a:solidFill>
          <a:ln w="3175">
            <a:solidFill>
              <a:srgbClr val="00A1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D1DD4B-DF10-2152-9691-D7DF235264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930210" y="2275114"/>
            <a:ext cx="9270271" cy="3582761"/>
          </a:xfrm>
        </p:spPr>
        <p:txBody>
          <a:bodyPr/>
          <a:lstStyle/>
          <a:p>
            <a:endParaRPr lang="es-EC" dirty="0"/>
          </a:p>
        </p:txBody>
      </p:sp>
      <p:sp>
        <p:nvSpPr>
          <p:cNvPr id="5" name="Triángulo rectángulo 4">
            <a:extLst>
              <a:ext uri="{FF2B5EF4-FFF2-40B4-BE49-F238E27FC236}">
                <a16:creationId xmlns:a16="http://schemas.microsoft.com/office/drawing/2014/main" id="{FF1B4A0D-75C1-6356-A0B6-6F5708C8BA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10407958" y="5073957"/>
            <a:ext cx="1647364" cy="1920721"/>
          </a:xfrm>
          <a:prstGeom prst="rtTriangle">
            <a:avLst/>
          </a:prstGeom>
          <a:solidFill>
            <a:srgbClr val="1E439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9A503DA-B16B-3E9D-941B-7612192475D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" t="28474" r="46651" b="19094"/>
          <a:stretch>
            <a:fillRect/>
          </a:stretch>
        </p:blipFill>
        <p:spPr>
          <a:xfrm>
            <a:off x="649619" y="425777"/>
            <a:ext cx="1776081" cy="693689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E7034A37-E69C-85A1-307D-685DDA5FD5D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9619" y="1078983"/>
            <a:ext cx="6776857" cy="9385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600" b="1" dirty="0">
                <a:solidFill>
                  <a:srgbClr val="1E4395"/>
                </a:solidFill>
                <a:latin typeface="Montserrat" panose="00000500000000000000" pitchFamily="50" charset="0"/>
              </a:rPr>
              <a:t>Título de la diapositiva</a:t>
            </a:r>
            <a:endParaRPr lang="es-EC" sz="3600" b="1" dirty="0">
              <a:solidFill>
                <a:srgbClr val="1E4395"/>
              </a:solidFill>
              <a:latin typeface="Montserrat" panose="00000500000000000000" pitchFamily="50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A8593F4-4BA3-658C-8118-B9D48D7FA9D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56106" y="276760"/>
            <a:ext cx="47129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es-EC" sz="1600" b="0" i="0" cap="all" dirty="0">
                <a:solidFill>
                  <a:srgbClr val="00A1E7"/>
                </a:solidFill>
                <a:effectLst/>
                <a:latin typeface="Montserrat" panose="00000500000000000000" pitchFamily="50" charset="0"/>
              </a:rPr>
              <a:t>Congreso Internacional de</a:t>
            </a:r>
            <a:endParaRPr lang="es-EC" sz="1600" cap="all" dirty="0">
              <a:solidFill>
                <a:srgbClr val="00A1E7"/>
              </a:solidFill>
              <a:effectLst/>
              <a:latin typeface="Montserrat" panose="00000500000000000000" pitchFamily="50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20651A3-FB13-CF37-638E-0392A3723F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56106" y="511174"/>
            <a:ext cx="44862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s-EC" sz="2000" b="1" i="0" cap="all" dirty="0">
                <a:solidFill>
                  <a:srgbClr val="183E77"/>
                </a:solidFill>
                <a:effectLst/>
                <a:latin typeface="Montserrat" panose="00000500000000000000" pitchFamily="50" charset="0"/>
              </a:rPr>
              <a:t>Biomedicina y salud global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93FDE453-AE50-2D06-4710-628D74E50B2D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164719" y="1000125"/>
            <a:ext cx="1150606" cy="0"/>
          </a:xfrm>
          <a:prstGeom prst="line">
            <a:avLst/>
          </a:prstGeom>
          <a:ln w="57150">
            <a:solidFill>
              <a:srgbClr val="00A1E7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839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23B3F-FAAD-43CF-074D-EADAD7775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71637"/>
            <a:ext cx="2374900" cy="1325563"/>
          </a:xfrm>
        </p:spPr>
        <p:txBody>
          <a:bodyPr/>
          <a:lstStyle/>
          <a:p>
            <a:r>
              <a:rPr lang="es-MX" b="1" dirty="0">
                <a:solidFill>
                  <a:srgbClr val="1E4395"/>
                </a:solidFill>
              </a:rPr>
              <a:t>¡Gracias!</a:t>
            </a:r>
            <a:endParaRPr lang="es-EC" b="1" dirty="0">
              <a:solidFill>
                <a:srgbClr val="1E4395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9A22D9C-7E34-9ED7-AC34-65CE49846A4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" t="28474" r="46651" b="19094"/>
          <a:stretch>
            <a:fillRect/>
          </a:stretch>
        </p:blipFill>
        <p:spPr>
          <a:xfrm>
            <a:off x="649619" y="425777"/>
            <a:ext cx="1776081" cy="69368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4D7D6C7-4FE1-F8D5-540B-7EB4CCBF97E2}"/>
              </a:ext>
            </a:extLst>
          </p:cNvPr>
          <p:cNvSpPr txBox="1"/>
          <p:nvPr/>
        </p:nvSpPr>
        <p:spPr>
          <a:xfrm>
            <a:off x="838200" y="2704812"/>
            <a:ext cx="256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rgbClr val="00A1E7"/>
                </a:solidFill>
              </a:rPr>
              <a:t>¿Preguntas?</a:t>
            </a:r>
            <a:endParaRPr lang="es-EC" sz="3200" dirty="0">
              <a:solidFill>
                <a:srgbClr val="00A1E7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7A5D7EB3-1B97-5B4E-DC33-93184F09C7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98" y="4654259"/>
            <a:ext cx="445078" cy="44507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B8890A34-AAF2-8C70-5EC1-A2F15776D6E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98" y="3923912"/>
            <a:ext cx="445078" cy="445078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BBDC202-67C3-0E38-E62C-2AADA15F1BF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37658" y="3854063"/>
            <a:ext cx="5219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/>
              <a:t>correo@institución.edu.ec</a:t>
            </a:r>
            <a:endParaRPr lang="es-EC" sz="3200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BFDA044-7B77-BB0C-F723-1C8A3D418A6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37657" y="4584410"/>
            <a:ext cx="4744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/>
              <a:t>@perfil</a:t>
            </a:r>
            <a:endParaRPr lang="es-EC" sz="3200" dirty="0"/>
          </a:p>
        </p:txBody>
      </p:sp>
      <p:sp>
        <p:nvSpPr>
          <p:cNvPr id="4" name="Triángulo rectángulo 3">
            <a:extLst>
              <a:ext uri="{FF2B5EF4-FFF2-40B4-BE49-F238E27FC236}">
                <a16:creationId xmlns:a16="http://schemas.microsoft.com/office/drawing/2014/main" id="{B0331114-39F1-CC00-9D37-A6E64955CE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9745135" y="4411135"/>
            <a:ext cx="2252133" cy="2641597"/>
          </a:xfrm>
          <a:prstGeom prst="rtTriangle">
            <a:avLst/>
          </a:prstGeom>
          <a:solidFill>
            <a:schemeClr val="bg1"/>
          </a:solidFill>
          <a:ln w="3175">
            <a:solidFill>
              <a:srgbClr val="00A1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>
              <a:solidFill>
                <a:schemeClr val="bg1"/>
              </a:solidFill>
            </a:endParaRPr>
          </a:p>
        </p:txBody>
      </p:sp>
      <p:sp>
        <p:nvSpPr>
          <p:cNvPr id="8" name="Triángulo rectángulo 7">
            <a:extLst>
              <a:ext uri="{FF2B5EF4-FFF2-40B4-BE49-F238E27FC236}">
                <a16:creationId xmlns:a16="http://schemas.microsoft.com/office/drawing/2014/main" id="{CFA4C15B-A571-EB98-F20F-46782C40B7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10407958" y="5073957"/>
            <a:ext cx="1647364" cy="1920721"/>
          </a:xfrm>
          <a:prstGeom prst="rtTriangle">
            <a:avLst/>
          </a:prstGeom>
          <a:solidFill>
            <a:srgbClr val="1E439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965464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c511879-d718-49d6-8e91-e52cc87c979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2444D4BB5CD8A4B99201F48E554CEC8" ma:contentTypeVersion="15" ma:contentTypeDescription="Crear nuevo documento." ma:contentTypeScope="" ma:versionID="0b86a8889aa4612b1dbfd67cf4273c1f">
  <xsd:schema xmlns:xsd="http://www.w3.org/2001/XMLSchema" xmlns:xs="http://www.w3.org/2001/XMLSchema" xmlns:p="http://schemas.microsoft.com/office/2006/metadata/properties" xmlns:ns3="fc511879-d718-49d6-8e91-e52cc87c979d" xmlns:ns4="46e0ae29-acdb-461e-a761-9bb0f6b4c62b" targetNamespace="http://schemas.microsoft.com/office/2006/metadata/properties" ma:root="true" ma:fieldsID="23eb07945b1c3835562517d06f6716c2" ns3:_="" ns4:_="">
    <xsd:import namespace="fc511879-d718-49d6-8e91-e52cc87c979d"/>
    <xsd:import namespace="46e0ae29-acdb-461e-a761-9bb0f6b4c62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511879-d718-49d6-8e91-e52cc87c97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e0ae29-acdb-461e-a761-9bb0f6b4c62b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8D992CD-DA46-4D39-ACAA-999B6FA23C81}">
  <ds:schemaRefs>
    <ds:schemaRef ds:uri="46e0ae29-acdb-461e-a761-9bb0f6b4c62b"/>
    <ds:schemaRef ds:uri="http://schemas.microsoft.com/office/2006/metadata/properties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fc511879-d718-49d6-8e91-e52cc87c979d"/>
  </ds:schemaRefs>
</ds:datastoreItem>
</file>

<file path=customXml/itemProps2.xml><?xml version="1.0" encoding="utf-8"?>
<ds:datastoreItem xmlns:ds="http://schemas.openxmlformats.org/officeDocument/2006/customXml" ds:itemID="{27F0804C-1F20-413D-B313-2095BA2439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511879-d718-49d6-8e91-e52cc87c979d"/>
    <ds:schemaRef ds:uri="46e0ae29-acdb-461e-a761-9bb0f6b4c6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FACAACE-1C8F-43EA-B423-BCE0F6689E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46</Words>
  <Application>Microsoft Office PowerPoint</Application>
  <PresentationFormat>Panorámica</PresentationFormat>
  <Paragraphs>15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Montserrat</vt:lpstr>
      <vt:lpstr>Tema de Office</vt:lpstr>
      <vt:lpstr>Presentación de PowerPoint</vt:lpstr>
      <vt:lpstr>Título de la presentación</vt:lpstr>
      <vt:lpstr>Presentación de PowerPoint</vt:lpstr>
      <vt:lpstr>¡Gracias!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GUALPA SOLORZANO JHONATAN ALEJANDRO</dc:creator>
  <cp:lastModifiedBy>GUALPA SOLORZANO JHONATAN ALEJANDRO</cp:lastModifiedBy>
  <cp:revision>5</cp:revision>
  <dcterms:created xsi:type="dcterms:W3CDTF">2026-08-13T17:31:44Z</dcterms:created>
  <dcterms:modified xsi:type="dcterms:W3CDTF">2026-08-14T03:10:00Z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0x01010062444D4BB5CD8A4B99201F48E554CEC8</vt:lpwstr>
  </property>
</Properties>
</file>