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32397700" cy="43192700"/>
  <p:notesSz cx="6858000" cy="9144000"/>
  <p:embeddedFontLst>
    <p:embeddedFont>
      <p:font typeface="Canva Sans Bold" charset="1" panose="020B0803030501040103"/>
      <p:regular r:id="rId7"/>
    </p:embeddedFont>
    <p:embeddedFont>
      <p:font typeface="Atkinson Hyperlegible Bold" charset="1" panose="00000000000000000000"/>
      <p:regular r:id="rId8"/>
    </p:embeddedFont>
    <p:embeddedFont>
      <p:font typeface="Montserrat Bold" charset="1" panose="00000800000000000000"/>
      <p:regular r:id="rId9"/>
    </p:embeddedFont>
    <p:embeddedFont>
      <p:font typeface="Atkinson Hyperlegible" charset="1" panose="00000000000000000000"/>
      <p:regular r:id="rId10"/>
    </p:embeddedFont>
    <p:embeddedFont>
      <p:font typeface="Canva Sans" charset="1" panose="020B0503030501040103"/>
      <p:regular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svg" Type="http://schemas.openxmlformats.org/officeDocument/2006/relationships/image"/><Relationship Id="rId11" Target="../media/image10.png" Type="http://schemas.openxmlformats.org/officeDocument/2006/relationships/image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6.png" Type="http://schemas.openxmlformats.org/officeDocument/2006/relationships/image"/><Relationship Id="rId8" Target="../media/image7.svg" Type="http://schemas.openxmlformats.org/officeDocument/2006/relationships/image"/><Relationship Id="rId9" Target="../media/image8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9659" y="-44386"/>
            <a:ext cx="10380940" cy="21008271"/>
          </a:xfrm>
          <a:custGeom>
            <a:avLst/>
            <a:gdLst/>
            <a:ahLst/>
            <a:cxnLst/>
            <a:rect r="r" b="b" t="t" l="l"/>
            <a:pathLst>
              <a:path h="21008271" w="10380940">
                <a:moveTo>
                  <a:pt x="0" y="0"/>
                </a:moveTo>
                <a:lnTo>
                  <a:pt x="10380941" y="0"/>
                </a:lnTo>
                <a:lnTo>
                  <a:pt x="10380941" y="21008271"/>
                </a:lnTo>
                <a:lnTo>
                  <a:pt x="0" y="2100827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3000"/>
            </a:blip>
            <a:stretch>
              <a:fillRect l="-149688" t="-23294" r="0" b="-85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923034" y="3754373"/>
            <a:ext cx="30458551" cy="4659202"/>
            <a:chOff x="0" y="0"/>
            <a:chExt cx="2830629" cy="43299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830629" cy="432997"/>
            </a:xfrm>
            <a:custGeom>
              <a:avLst/>
              <a:gdLst/>
              <a:ahLst/>
              <a:cxnLst/>
              <a:rect r="r" b="b" t="t" l="l"/>
              <a:pathLst>
                <a:path h="432997" w="2830629">
                  <a:moveTo>
                    <a:pt x="13864" y="0"/>
                  </a:moveTo>
                  <a:lnTo>
                    <a:pt x="2816765" y="0"/>
                  </a:lnTo>
                  <a:cubicBezTo>
                    <a:pt x="2820442" y="0"/>
                    <a:pt x="2823969" y="1461"/>
                    <a:pt x="2826569" y="4061"/>
                  </a:cubicBezTo>
                  <a:cubicBezTo>
                    <a:pt x="2829169" y="6661"/>
                    <a:pt x="2830629" y="10187"/>
                    <a:pt x="2830629" y="13864"/>
                  </a:cubicBezTo>
                  <a:lnTo>
                    <a:pt x="2830629" y="419133"/>
                  </a:lnTo>
                  <a:cubicBezTo>
                    <a:pt x="2830629" y="426790"/>
                    <a:pt x="2824422" y="432997"/>
                    <a:pt x="2816765" y="432997"/>
                  </a:cubicBezTo>
                  <a:lnTo>
                    <a:pt x="13864" y="432997"/>
                  </a:lnTo>
                  <a:cubicBezTo>
                    <a:pt x="10187" y="432997"/>
                    <a:pt x="6661" y="431537"/>
                    <a:pt x="4061" y="428937"/>
                  </a:cubicBezTo>
                  <a:cubicBezTo>
                    <a:pt x="1461" y="426337"/>
                    <a:pt x="0" y="422810"/>
                    <a:pt x="0" y="419133"/>
                  </a:cubicBezTo>
                  <a:lnTo>
                    <a:pt x="0" y="13864"/>
                  </a:lnTo>
                  <a:cubicBezTo>
                    <a:pt x="0" y="10187"/>
                    <a:pt x="1461" y="6661"/>
                    <a:pt x="4061" y="4061"/>
                  </a:cubicBezTo>
                  <a:cubicBezTo>
                    <a:pt x="6661" y="1461"/>
                    <a:pt x="10187" y="0"/>
                    <a:pt x="13864" y="0"/>
                  </a:cubicBezTo>
                  <a:close/>
                </a:path>
              </a:pathLst>
            </a:custGeom>
            <a:solidFill>
              <a:srgbClr val="1E4395"/>
            </a:solidFill>
            <a:ln cap="rnd">
              <a:noFill/>
              <a:prstDash val="solid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123825"/>
              <a:ext cx="2830629" cy="556822"/>
            </a:xfrm>
            <a:prstGeom prst="rect">
              <a:avLst/>
            </a:prstGeom>
          </p:spPr>
          <p:txBody>
            <a:bodyPr anchor="ctr" rtlCol="false" tIns="102626" lIns="102626" bIns="102626" rIns="102626"/>
            <a:lstStyle/>
            <a:p>
              <a:pPr algn="ctr">
                <a:lnSpc>
                  <a:spcPts val="9295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-5400000">
            <a:off x="27545187" y="3163741"/>
            <a:ext cx="8022738" cy="1693370"/>
          </a:xfrm>
          <a:custGeom>
            <a:avLst/>
            <a:gdLst/>
            <a:ahLst/>
            <a:cxnLst/>
            <a:rect r="r" b="b" t="t" l="l"/>
            <a:pathLst>
              <a:path h="1693370" w="8022738">
                <a:moveTo>
                  <a:pt x="0" y="0"/>
                </a:moveTo>
                <a:lnTo>
                  <a:pt x="8022738" y="0"/>
                </a:lnTo>
                <a:lnTo>
                  <a:pt x="8022738" y="1693370"/>
                </a:lnTo>
                <a:lnTo>
                  <a:pt x="0" y="16933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-9039" b="-195753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5400000">
            <a:off x="-3480104" y="36800228"/>
            <a:ext cx="9876458" cy="2925041"/>
          </a:xfrm>
          <a:custGeom>
            <a:avLst/>
            <a:gdLst/>
            <a:ahLst/>
            <a:cxnLst/>
            <a:rect r="r" b="b" t="t" l="l"/>
            <a:pathLst>
              <a:path h="2925041" w="9876458">
                <a:moveTo>
                  <a:pt x="0" y="0"/>
                </a:moveTo>
                <a:lnTo>
                  <a:pt x="9876458" y="0"/>
                </a:lnTo>
                <a:lnTo>
                  <a:pt x="9876458" y="2925041"/>
                </a:lnTo>
                <a:lnTo>
                  <a:pt x="0" y="292504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3307" t="-99699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22293770" y="24784500"/>
            <a:ext cx="10119333" cy="18458217"/>
          </a:xfrm>
          <a:custGeom>
            <a:avLst/>
            <a:gdLst/>
            <a:ahLst/>
            <a:cxnLst/>
            <a:rect r="r" b="b" t="t" l="l"/>
            <a:pathLst>
              <a:path h="18458217" w="10119333">
                <a:moveTo>
                  <a:pt x="0" y="0"/>
                </a:moveTo>
                <a:lnTo>
                  <a:pt x="10119333" y="0"/>
                </a:lnTo>
                <a:lnTo>
                  <a:pt x="10119333" y="18458217"/>
                </a:lnTo>
                <a:lnTo>
                  <a:pt x="0" y="184582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3000"/>
            </a:blip>
            <a:stretch>
              <a:fillRect l="0" t="0" r="-156143" b="-40425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923034" y="8927924"/>
            <a:ext cx="30458551" cy="30624773"/>
            <a:chOff x="0" y="0"/>
            <a:chExt cx="3399435" cy="3417987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3399435" cy="3417987"/>
            </a:xfrm>
            <a:custGeom>
              <a:avLst/>
              <a:gdLst/>
              <a:ahLst/>
              <a:cxnLst/>
              <a:rect r="r" b="b" t="t" l="l"/>
              <a:pathLst>
                <a:path h="3417987" w="3399435">
                  <a:moveTo>
                    <a:pt x="15405" y="0"/>
                  </a:moveTo>
                  <a:lnTo>
                    <a:pt x="3384030" y="0"/>
                  </a:lnTo>
                  <a:cubicBezTo>
                    <a:pt x="3388116" y="0"/>
                    <a:pt x="3392034" y="1623"/>
                    <a:pt x="3394923" y="4512"/>
                  </a:cubicBezTo>
                  <a:cubicBezTo>
                    <a:pt x="3397812" y="7401"/>
                    <a:pt x="3399435" y="11319"/>
                    <a:pt x="3399435" y="15405"/>
                  </a:cubicBezTo>
                  <a:lnTo>
                    <a:pt x="3399435" y="3402582"/>
                  </a:lnTo>
                  <a:cubicBezTo>
                    <a:pt x="3399435" y="3406668"/>
                    <a:pt x="3397812" y="3410586"/>
                    <a:pt x="3394923" y="3413475"/>
                  </a:cubicBezTo>
                  <a:cubicBezTo>
                    <a:pt x="3392034" y="3416364"/>
                    <a:pt x="3388116" y="3417987"/>
                    <a:pt x="3384030" y="3417987"/>
                  </a:cubicBezTo>
                  <a:lnTo>
                    <a:pt x="15405" y="3417987"/>
                  </a:lnTo>
                  <a:cubicBezTo>
                    <a:pt x="6897" y="3417987"/>
                    <a:pt x="0" y="3411090"/>
                    <a:pt x="0" y="3402582"/>
                  </a:cubicBezTo>
                  <a:lnTo>
                    <a:pt x="0" y="15405"/>
                  </a:lnTo>
                  <a:cubicBezTo>
                    <a:pt x="0" y="11319"/>
                    <a:pt x="1623" y="7401"/>
                    <a:pt x="4512" y="4512"/>
                  </a:cubicBezTo>
                  <a:cubicBezTo>
                    <a:pt x="7401" y="1623"/>
                    <a:pt x="11319" y="0"/>
                    <a:pt x="15405" y="0"/>
                  </a:cubicBezTo>
                  <a:close/>
                </a:path>
              </a:pathLst>
            </a:custGeom>
            <a:solidFill>
              <a:srgbClr val="FFFFFF"/>
            </a:solidFill>
            <a:ln w="48106" cap="rnd">
              <a:solidFill>
                <a:srgbClr val="006D77"/>
              </a:solidFill>
              <a:prstDash val="solid"/>
              <a:round/>
            </a:ln>
          </p:spPr>
        </p:sp>
        <p:sp>
          <p:nvSpPr>
            <p:cNvPr name="TextBox 11" id="11"/>
            <p:cNvSpPr txBox="true"/>
            <p:nvPr/>
          </p:nvSpPr>
          <p:spPr>
            <a:xfrm>
              <a:off x="0" y="-123825"/>
              <a:ext cx="3399435" cy="3541812"/>
            </a:xfrm>
            <a:prstGeom prst="rect">
              <a:avLst/>
            </a:prstGeom>
          </p:spPr>
          <p:txBody>
            <a:bodyPr anchor="ctr" rtlCol="false" tIns="102626" lIns="102626" bIns="102626" rIns="102626"/>
            <a:lstStyle/>
            <a:p>
              <a:pPr algn="ctr">
                <a:lnSpc>
                  <a:spcPts val="9295"/>
                </a:lnSpc>
              </a:pPr>
            </a:p>
          </p:txBody>
        </p:sp>
      </p:grpSp>
      <p:sp>
        <p:nvSpPr>
          <p:cNvPr name="AutoShape 12" id="12"/>
          <p:cNvSpPr/>
          <p:nvPr/>
        </p:nvSpPr>
        <p:spPr>
          <a:xfrm flipV="true">
            <a:off x="2468264" y="40065093"/>
            <a:ext cx="27649367" cy="0"/>
          </a:xfrm>
          <a:prstGeom prst="line">
            <a:avLst/>
          </a:prstGeom>
          <a:ln cap="flat" w="38100">
            <a:solidFill>
              <a:srgbClr val="1E4395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13" id="13"/>
          <p:cNvGrpSpPr/>
          <p:nvPr/>
        </p:nvGrpSpPr>
        <p:grpSpPr>
          <a:xfrm rot="0">
            <a:off x="3717376" y="40312400"/>
            <a:ext cx="1504229" cy="2487990"/>
            <a:chOff x="0" y="0"/>
            <a:chExt cx="2005639" cy="331732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005639" cy="2416433"/>
            </a:xfrm>
            <a:custGeom>
              <a:avLst/>
              <a:gdLst/>
              <a:ahLst/>
              <a:cxnLst/>
              <a:rect r="r" b="b" t="t" l="l"/>
              <a:pathLst>
                <a:path h="2416433" w="2005639">
                  <a:moveTo>
                    <a:pt x="0" y="0"/>
                  </a:moveTo>
                  <a:lnTo>
                    <a:pt x="2005639" y="0"/>
                  </a:lnTo>
                  <a:lnTo>
                    <a:pt x="2005639" y="2416433"/>
                  </a:lnTo>
                  <a:lnTo>
                    <a:pt x="0" y="24164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5" id="15"/>
            <p:cNvSpPr txBox="true"/>
            <p:nvPr/>
          </p:nvSpPr>
          <p:spPr>
            <a:xfrm rot="0">
              <a:off x="181875" y="2572916"/>
              <a:ext cx="1641889" cy="74440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748"/>
                </a:lnSpc>
                <a:spcBef>
                  <a:spcPct val="0"/>
                </a:spcBef>
              </a:pPr>
              <a:r>
                <a:rPr lang="en-US" b="true" sz="3391">
                  <a:solidFill>
                    <a:srgbClr val="01577A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LOGO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9603106" y="40284168"/>
            <a:ext cx="1504229" cy="2487990"/>
            <a:chOff x="0" y="0"/>
            <a:chExt cx="2005639" cy="331732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005639" cy="2416433"/>
            </a:xfrm>
            <a:custGeom>
              <a:avLst/>
              <a:gdLst/>
              <a:ahLst/>
              <a:cxnLst/>
              <a:rect r="r" b="b" t="t" l="l"/>
              <a:pathLst>
                <a:path h="2416433" w="2005639">
                  <a:moveTo>
                    <a:pt x="0" y="0"/>
                  </a:moveTo>
                  <a:lnTo>
                    <a:pt x="2005639" y="0"/>
                  </a:lnTo>
                  <a:lnTo>
                    <a:pt x="2005639" y="2416433"/>
                  </a:lnTo>
                  <a:lnTo>
                    <a:pt x="0" y="24164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8" id="18"/>
            <p:cNvSpPr txBox="true"/>
            <p:nvPr/>
          </p:nvSpPr>
          <p:spPr>
            <a:xfrm rot="0">
              <a:off x="202409" y="2572916"/>
              <a:ext cx="1641889" cy="74440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748"/>
                </a:lnSpc>
                <a:spcBef>
                  <a:spcPct val="0"/>
                </a:spcBef>
              </a:pPr>
              <a:r>
                <a:rPr lang="en-US" b="true" sz="3391">
                  <a:solidFill>
                    <a:srgbClr val="01577A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LOGO</a:t>
              </a: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15486252" y="40312400"/>
            <a:ext cx="1504229" cy="2459758"/>
            <a:chOff x="0" y="0"/>
            <a:chExt cx="2005639" cy="3279677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2005639" cy="2416433"/>
            </a:xfrm>
            <a:custGeom>
              <a:avLst/>
              <a:gdLst/>
              <a:ahLst/>
              <a:cxnLst/>
              <a:rect r="r" b="b" t="t" l="l"/>
              <a:pathLst>
                <a:path h="2416433" w="2005639">
                  <a:moveTo>
                    <a:pt x="0" y="0"/>
                  </a:moveTo>
                  <a:lnTo>
                    <a:pt x="2005639" y="0"/>
                  </a:lnTo>
                  <a:lnTo>
                    <a:pt x="2005639" y="2416433"/>
                  </a:lnTo>
                  <a:lnTo>
                    <a:pt x="0" y="24164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21" id="21"/>
            <p:cNvSpPr txBox="true"/>
            <p:nvPr/>
          </p:nvSpPr>
          <p:spPr>
            <a:xfrm rot="0">
              <a:off x="254650" y="2535273"/>
              <a:ext cx="1641889" cy="74440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748"/>
                </a:lnSpc>
                <a:spcBef>
                  <a:spcPct val="0"/>
                </a:spcBef>
              </a:pPr>
              <a:r>
                <a:rPr lang="en-US" b="true" sz="3391">
                  <a:solidFill>
                    <a:srgbClr val="01577A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LOGO</a:t>
              </a: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21371982" y="40312400"/>
            <a:ext cx="1504229" cy="2459758"/>
            <a:chOff x="0" y="0"/>
            <a:chExt cx="2005639" cy="3279677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2005639" cy="2416433"/>
            </a:xfrm>
            <a:custGeom>
              <a:avLst/>
              <a:gdLst/>
              <a:ahLst/>
              <a:cxnLst/>
              <a:rect r="r" b="b" t="t" l="l"/>
              <a:pathLst>
                <a:path h="2416433" w="2005639">
                  <a:moveTo>
                    <a:pt x="0" y="0"/>
                  </a:moveTo>
                  <a:lnTo>
                    <a:pt x="2005639" y="0"/>
                  </a:lnTo>
                  <a:lnTo>
                    <a:pt x="2005639" y="2416433"/>
                  </a:lnTo>
                  <a:lnTo>
                    <a:pt x="0" y="24164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24" id="24"/>
            <p:cNvSpPr txBox="true"/>
            <p:nvPr/>
          </p:nvSpPr>
          <p:spPr>
            <a:xfrm rot="0">
              <a:off x="154995" y="2535273"/>
              <a:ext cx="1641889" cy="74440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748"/>
                </a:lnSpc>
                <a:spcBef>
                  <a:spcPct val="0"/>
                </a:spcBef>
              </a:pPr>
              <a:r>
                <a:rPr lang="en-US" b="true" sz="3391">
                  <a:solidFill>
                    <a:srgbClr val="01577A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LOGO</a:t>
              </a: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27257711" y="40284168"/>
            <a:ext cx="1504229" cy="2487990"/>
            <a:chOff x="0" y="0"/>
            <a:chExt cx="2005639" cy="331732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2005639" cy="2416433"/>
            </a:xfrm>
            <a:custGeom>
              <a:avLst/>
              <a:gdLst/>
              <a:ahLst/>
              <a:cxnLst/>
              <a:rect r="r" b="b" t="t" l="l"/>
              <a:pathLst>
                <a:path h="2416433" w="2005639">
                  <a:moveTo>
                    <a:pt x="0" y="0"/>
                  </a:moveTo>
                  <a:lnTo>
                    <a:pt x="2005639" y="0"/>
                  </a:lnTo>
                  <a:lnTo>
                    <a:pt x="2005639" y="2416433"/>
                  </a:lnTo>
                  <a:lnTo>
                    <a:pt x="0" y="24164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27" id="27"/>
            <p:cNvSpPr txBox="true"/>
            <p:nvPr/>
          </p:nvSpPr>
          <p:spPr>
            <a:xfrm rot="0">
              <a:off x="207684" y="2572916"/>
              <a:ext cx="1641889" cy="74440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748"/>
                </a:lnSpc>
                <a:spcBef>
                  <a:spcPct val="0"/>
                </a:spcBef>
              </a:pPr>
              <a:r>
                <a:rPr lang="en-US" b="true" sz="3391">
                  <a:solidFill>
                    <a:srgbClr val="01577A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LOGO</a:t>
              </a:r>
            </a:p>
          </p:txBody>
        </p:sp>
      </p:grpSp>
      <p:sp>
        <p:nvSpPr>
          <p:cNvPr name="Freeform 28" id="28"/>
          <p:cNvSpPr/>
          <p:nvPr/>
        </p:nvSpPr>
        <p:spPr>
          <a:xfrm flipH="false" flipV="false" rot="0">
            <a:off x="1374547" y="9261299"/>
            <a:ext cx="1518582" cy="1518582"/>
          </a:xfrm>
          <a:custGeom>
            <a:avLst/>
            <a:gdLst/>
            <a:ahLst/>
            <a:cxnLst/>
            <a:rect r="r" b="b" t="t" l="l"/>
            <a:pathLst>
              <a:path h="1518582" w="1518582">
                <a:moveTo>
                  <a:pt x="0" y="0"/>
                </a:moveTo>
                <a:lnTo>
                  <a:pt x="1518582" y="0"/>
                </a:lnTo>
                <a:lnTo>
                  <a:pt x="1518582" y="1518583"/>
                </a:lnTo>
                <a:lnTo>
                  <a:pt x="0" y="151858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0">
            <a:off x="1605524" y="9624355"/>
            <a:ext cx="1056627" cy="792471"/>
          </a:xfrm>
          <a:custGeom>
            <a:avLst/>
            <a:gdLst/>
            <a:ahLst/>
            <a:cxnLst/>
            <a:rect r="r" b="b" t="t" l="l"/>
            <a:pathLst>
              <a:path h="792471" w="1056627">
                <a:moveTo>
                  <a:pt x="0" y="0"/>
                </a:moveTo>
                <a:lnTo>
                  <a:pt x="1056628" y="0"/>
                </a:lnTo>
                <a:lnTo>
                  <a:pt x="1056628" y="792471"/>
                </a:lnTo>
                <a:lnTo>
                  <a:pt x="0" y="79247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0" id="30"/>
          <p:cNvSpPr txBox="true"/>
          <p:nvPr/>
        </p:nvSpPr>
        <p:spPr>
          <a:xfrm rot="0">
            <a:off x="1728046" y="4557286"/>
            <a:ext cx="28612850" cy="6604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b="true" sz="5000" spc="-20">
                <a:solidFill>
                  <a:srgbClr val="FFFFFF"/>
                </a:solidFill>
                <a:latin typeface="Atkinson Hyperlegible Bold"/>
                <a:ea typeface="Atkinson Hyperlegible Bold"/>
                <a:cs typeface="Atkinson Hyperlegible Bold"/>
                <a:sym typeface="Atkinson Hyperlegible Bold"/>
              </a:rPr>
              <a:t>Apellido I.</a:t>
            </a:r>
            <a:r>
              <a:rPr lang="en-US" b="true" sz="5000" spc="-20">
                <a:solidFill>
                  <a:srgbClr val="FFFFFF"/>
                </a:solidFill>
                <a:latin typeface="Atkinson Hyperlegible Bold"/>
                <a:ea typeface="Atkinson Hyperlegible Bold"/>
                <a:cs typeface="Atkinson Hyperlegible Bold"/>
                <a:sym typeface="Atkinson Hyperlegible Bold"/>
              </a:rPr>
              <a:t>, Apellido I., Apellido I.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6388161" y="1314325"/>
            <a:ext cx="15905609" cy="8351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954"/>
              </a:lnSpc>
            </a:pPr>
            <a:r>
              <a:rPr lang="en-US" b="true" sz="7004" spc="-35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Título del poster científico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2893129" y="11265657"/>
            <a:ext cx="10773662" cy="5779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82930" indent="-291465" lvl="1">
              <a:lnSpc>
                <a:spcPts val="4914"/>
              </a:lnSpc>
              <a:spcBef>
                <a:spcPct val="0"/>
              </a:spcBef>
              <a:buFont typeface="Arial"/>
              <a:buChar char="•"/>
            </a:pPr>
            <a:r>
              <a:rPr lang="en-US" sz="2700" spc="-10">
                <a:solidFill>
                  <a:srgbClr val="000000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rPr>
              <a:t>LOREP IPSUM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1841534" y="5752506"/>
            <a:ext cx="28612850" cy="5302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999"/>
              </a:lnSpc>
            </a:pPr>
            <a:r>
              <a:rPr lang="en-US" sz="3999" spc="-15">
                <a:solidFill>
                  <a:srgbClr val="FFFFFF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rPr>
              <a:t>Institución 1,  Institución 2, Institución 3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1841534" y="6467951"/>
            <a:ext cx="28612850" cy="5302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99"/>
              </a:lnSpc>
            </a:pPr>
            <a:r>
              <a:rPr lang="en-US" sz="3999" spc="-15">
                <a:solidFill>
                  <a:srgbClr val="FFFFFF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rPr>
              <a:t>email@institución.edu.ec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14284222" y="4030930"/>
            <a:ext cx="113488" cy="4311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8"/>
              </a:lnSpc>
              <a:spcBef>
                <a:spcPct val="0"/>
              </a:spcBef>
            </a:pPr>
            <a:r>
              <a:rPr lang="en-US" sz="2505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1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17512721" y="4030930"/>
            <a:ext cx="113488" cy="4311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8"/>
              </a:lnSpc>
              <a:spcBef>
                <a:spcPct val="0"/>
              </a:spcBef>
            </a:pPr>
            <a:r>
              <a:rPr lang="en-US" sz="2505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2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21035549" y="4030930"/>
            <a:ext cx="113488" cy="4311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8"/>
              </a:lnSpc>
              <a:spcBef>
                <a:spcPct val="0"/>
              </a:spcBef>
            </a:pPr>
            <a:r>
              <a:rPr lang="en-US" sz="2505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3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1728046" y="5316638"/>
            <a:ext cx="113488" cy="4311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8"/>
              </a:lnSpc>
              <a:spcBef>
                <a:spcPct val="0"/>
              </a:spcBef>
            </a:pPr>
            <a:r>
              <a:rPr lang="en-US" sz="2505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1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4908072" y="5316638"/>
            <a:ext cx="113488" cy="4311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8"/>
              </a:lnSpc>
              <a:spcBef>
                <a:spcPct val="0"/>
              </a:spcBef>
            </a:pPr>
            <a:r>
              <a:rPr lang="en-US" sz="2505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2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7941800" y="5316638"/>
            <a:ext cx="113488" cy="4311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8"/>
              </a:lnSpc>
              <a:spcBef>
                <a:spcPct val="0"/>
              </a:spcBef>
            </a:pPr>
            <a:r>
              <a:rPr lang="en-US" sz="2505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3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1548413" y="1292478"/>
            <a:ext cx="1808574" cy="4706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55"/>
              </a:lnSpc>
            </a:pPr>
            <a:r>
              <a:rPr lang="en-US" b="true" sz="3555" spc="-14">
                <a:solidFill>
                  <a:srgbClr val="000000"/>
                </a:solidFill>
                <a:latin typeface="Atkinson Hyperlegible Bold"/>
                <a:ea typeface="Atkinson Hyperlegible Bold"/>
                <a:cs typeface="Atkinson Hyperlegible Bold"/>
                <a:sym typeface="Atkinson Hyperlegible Bold"/>
              </a:rPr>
              <a:t>CÓDIGO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1099414" y="2114256"/>
            <a:ext cx="2737700" cy="4706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55"/>
              </a:lnSpc>
            </a:pPr>
            <a:r>
              <a:rPr lang="en-US" b="true" sz="3555" spc="-14">
                <a:solidFill>
                  <a:srgbClr val="1E4395"/>
                </a:solidFill>
                <a:latin typeface="Atkinson Hyperlegible Bold"/>
                <a:ea typeface="Atkinson Hyperlegible Bold"/>
                <a:cs typeface="Atkinson Hyperlegible Bold"/>
                <a:sym typeface="Atkinson Hyperlegible Bold"/>
              </a:rPr>
              <a:t>AA</a:t>
            </a:r>
            <a:r>
              <a:rPr lang="en-US" b="true" sz="3555" spc="-14">
                <a:solidFill>
                  <a:srgbClr val="1E4395"/>
                </a:solidFill>
                <a:latin typeface="Atkinson Hyperlegible Bold"/>
                <a:ea typeface="Atkinson Hyperlegible Bold"/>
                <a:cs typeface="Atkinson Hyperlegible Bold"/>
                <a:sym typeface="Atkinson Hyperlegible Bold"/>
              </a:rPr>
              <a:t>-AA-00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3329472" y="9728024"/>
            <a:ext cx="5379039" cy="660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b="true" sz="5000" spc="-20">
                <a:solidFill>
                  <a:srgbClr val="1E4395"/>
                </a:solidFill>
                <a:latin typeface="Atkinson Hyperlegible Bold"/>
                <a:ea typeface="Atkinson Hyperlegible Bold"/>
                <a:cs typeface="Atkinson Hyperlegible Bold"/>
                <a:sym typeface="Atkinson Hyperlegible Bold"/>
              </a:rPr>
              <a:t>CONTENIDO</a:t>
            </a:r>
          </a:p>
        </p:txBody>
      </p:sp>
      <p:sp>
        <p:nvSpPr>
          <p:cNvPr name="Freeform 44" id="44"/>
          <p:cNvSpPr/>
          <p:nvPr/>
        </p:nvSpPr>
        <p:spPr>
          <a:xfrm flipH="false" flipV="false" rot="0">
            <a:off x="24030547" y="1012487"/>
            <a:ext cx="5871956" cy="2182986"/>
          </a:xfrm>
          <a:custGeom>
            <a:avLst/>
            <a:gdLst/>
            <a:ahLst/>
            <a:cxnLst/>
            <a:rect r="r" b="b" t="t" l="l"/>
            <a:pathLst>
              <a:path h="2182986" w="5871956">
                <a:moveTo>
                  <a:pt x="0" y="0"/>
                </a:moveTo>
                <a:lnTo>
                  <a:pt x="5871956" y="0"/>
                </a:lnTo>
                <a:lnTo>
                  <a:pt x="5871956" y="2182986"/>
                </a:lnTo>
                <a:lnTo>
                  <a:pt x="0" y="218298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DAHSGVQT7Mk</dc:identifier>
  <dcterms:modified xsi:type="dcterms:W3CDTF">2011-08-01T06:04:30Z</dcterms:modified>
  <cp:revision>1</cp:revision>
  <dc:title>Formato para POSTERS</dc:title>
</cp:coreProperties>
</file>